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0" r:id="rId2"/>
    <p:sldId id="277" r:id="rId3"/>
    <p:sldId id="278" r:id="rId4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87E2B75-4B71-4A32-8034-87083FA70B44}">
          <p14:sldIdLst>
            <p14:sldId id="280"/>
            <p14:sldId id="277"/>
            <p14:sldId id="278"/>
          </p14:sldIdLst>
        </p14:section>
        <p14:section name="タイトルなしのセクション" id="{1BDD404D-8F2A-41E4-81C4-534F19FB6EF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18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147" y="77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chemeClr val="bg1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spcBef>
                <a:spcPts val="220"/>
              </a:spcBef>
            </a:pPr>
            <a:fld id="{81D60167-4931-47E6-BA6A-407CBD079E47}" type="slidenum">
              <a:rPr lang="en-US" altLang="ja-JP" smtClean="0"/>
              <a:pPr marL="38100">
                <a:spcBef>
                  <a:spcPts val="220"/>
                </a:spcBef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1779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  <p:sldLayoutId id="2147483669" r:id="rId18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8B965-5D38-F7BE-E710-CFEFF8D1B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682" y="0"/>
            <a:ext cx="10131425" cy="999281"/>
          </a:xfrm>
        </p:spPr>
        <p:txBody>
          <a:bodyPr>
            <a:normAutofit/>
          </a:bodyPr>
          <a:lstStyle/>
          <a:p>
            <a:pPr algn="ctr"/>
            <a:r>
              <a:rPr lang="ja-JP" altLang="en-US" sz="4800" dirty="0">
                <a:solidFill>
                  <a:srgbClr val="FFFF00"/>
                </a:solidFill>
              </a:rPr>
              <a:t>次回（１１月）</a:t>
            </a:r>
            <a:r>
              <a:rPr kumimoji="1" lang="ja-JP" altLang="en-US" sz="4800" dirty="0">
                <a:solidFill>
                  <a:srgbClr val="FFFF00"/>
                </a:solidFill>
              </a:rPr>
              <a:t>の案内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10DF7B-FFD4-4988-DB4E-BEE716213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682" y="1111214"/>
            <a:ext cx="10520454" cy="5746786"/>
          </a:xfrm>
        </p:spPr>
        <p:txBody>
          <a:bodyPr anchor="t" anchorCtr="0">
            <a:normAutofit fontScale="77500" lnSpcReduction="20000"/>
          </a:bodyPr>
          <a:lstStyle/>
          <a:p>
            <a:r>
              <a:rPr kumimoji="1" lang="ja-JP" altLang="en-US" sz="2800" dirty="0"/>
              <a:t>次回開催日：　　第８回　１１月</a:t>
            </a:r>
            <a:r>
              <a:rPr lang="ja-JP" altLang="en-US" sz="2800" dirty="0"/>
              <a:t>１２</a:t>
            </a:r>
            <a:r>
              <a:rPr kumimoji="1" lang="ja-JP" altLang="en-US" sz="2800" dirty="0"/>
              <a:t>日　</a:t>
            </a:r>
            <a:r>
              <a:rPr kumimoji="1" lang="en-US" altLang="ja-JP" sz="2800" dirty="0"/>
              <a:t>(</a:t>
            </a:r>
            <a:r>
              <a:rPr kumimoji="1" lang="ja-JP" altLang="en-US" sz="2800" dirty="0"/>
              <a:t>土）　１３：００～１７：３０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　会場：</a:t>
            </a:r>
            <a:r>
              <a:rPr kumimoji="1" lang="ja-JP" altLang="en-US" sz="26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住友不動産グランドコンファレンスセンター５</a:t>
            </a:r>
            <a:r>
              <a:rPr kumimoji="1" lang="en-US" altLang="ja-JP" sz="26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F</a:t>
            </a:r>
            <a:endParaRPr kumimoji="1" lang="en-US" altLang="ja-JP" sz="2800" dirty="0"/>
          </a:p>
          <a:p>
            <a:r>
              <a:rPr kumimoji="1" lang="ja-JP" altLang="en-US" sz="2800" dirty="0"/>
              <a:t>テーマ　　　：　　制御</a:t>
            </a:r>
            <a:r>
              <a:rPr lang="ja-JP" altLang="en-US" sz="2800" dirty="0"/>
              <a:t>：産業革命は制御から始まった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１）「制御とシステム構築」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　　木村英紀様　</a:t>
            </a:r>
            <a:r>
              <a:rPr lang="ja-JP" altLang="en-US" sz="2800" dirty="0"/>
              <a:t>ＳＩＣ副センター長、東京大学・大阪大学名誉教授</a:t>
            </a:r>
            <a:endParaRPr lang="en-US" altLang="ja-JP" sz="2800" dirty="0"/>
          </a:p>
          <a:p>
            <a:pPr marL="717550" indent="-271463">
              <a:buFont typeface="+mj-ea"/>
              <a:buAutoNum type="circleNumDbPlain"/>
            </a:pPr>
            <a:r>
              <a:rPr lang="ja-JP" altLang="en-US" sz="2800" dirty="0"/>
              <a:t>　制御の歴史</a:t>
            </a:r>
            <a:endParaRPr lang="en-US" altLang="ja-JP" sz="2800" dirty="0"/>
          </a:p>
          <a:p>
            <a:pPr marL="717550" indent="-271463">
              <a:buFont typeface="+mj-ea"/>
              <a:buAutoNum type="circleNumDbPlain"/>
            </a:pPr>
            <a:r>
              <a:rPr lang="ja-JP" altLang="en-US" sz="2800" dirty="0"/>
              <a:t>　フィードバックの原理と数理</a:t>
            </a:r>
            <a:endParaRPr lang="en-US" altLang="ja-JP" sz="2800" dirty="0"/>
          </a:p>
          <a:p>
            <a:pPr marL="717550" indent="-271463">
              <a:buFont typeface="+mj-ea"/>
              <a:buAutoNum type="circleNumDbPlain"/>
            </a:pPr>
            <a:r>
              <a:rPr lang="ja-JP" altLang="en-US" sz="2800" dirty="0"/>
              <a:t>　オートメーションとシステム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２）「制御工学の展開」　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　　滑川　徹　様　慶應義塾大学理工学部　システムデザイン学科　教授</a:t>
            </a:r>
            <a:endParaRPr kumimoji="1" lang="en-US" altLang="ja-JP" sz="2800" dirty="0"/>
          </a:p>
          <a:p>
            <a:pPr marL="514350" indent="-68263">
              <a:buFont typeface="+mj-ea"/>
              <a:buAutoNum type="circleNumDbPlain"/>
            </a:pPr>
            <a:r>
              <a:rPr kumimoji="1" lang="ja-JP" altLang="en-US" sz="2800" dirty="0"/>
              <a:t>　マルチエージェントシステムのフォーメーション制御　</a:t>
            </a:r>
            <a:endParaRPr kumimoji="1" lang="en-US" altLang="ja-JP" sz="2800" dirty="0"/>
          </a:p>
          <a:p>
            <a:pPr marL="514350" indent="-68263">
              <a:buFont typeface="+mj-ea"/>
              <a:buAutoNum type="circleNumDbPlain"/>
            </a:pPr>
            <a:r>
              <a:rPr kumimoji="1" lang="ja-JP" altLang="en-US" sz="2800" dirty="0"/>
              <a:t>　モデル予測制御を用いたエネルギーシステムの最適運用　</a:t>
            </a:r>
            <a:endParaRPr kumimoji="1" lang="en-US" altLang="ja-JP" sz="2800" dirty="0"/>
          </a:p>
          <a:p>
            <a:pPr marL="514350" indent="-68263">
              <a:buFont typeface="+mj-ea"/>
              <a:buAutoNum type="circleNumDbPlain"/>
            </a:pPr>
            <a:r>
              <a:rPr kumimoji="1" lang="ja-JP" altLang="en-US" sz="2800" dirty="0"/>
              <a:t>　電気自動車の充電スケジューリング</a:t>
            </a:r>
            <a:endParaRPr kumimoji="1" lang="en-US" altLang="ja-JP" sz="2800" dirty="0"/>
          </a:p>
          <a:p>
            <a:pPr marL="514350" indent="-68263">
              <a:buFont typeface="+mj-ea"/>
              <a:buAutoNum type="circleNumDbPlain"/>
            </a:pPr>
            <a:r>
              <a:rPr kumimoji="1" lang="ja-JP" altLang="en-US" sz="2800" dirty="0"/>
              <a:t>　スマートパーキングシステム　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22882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8B965-5D38-F7BE-E710-CFEFF8D1B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34051"/>
            <a:ext cx="10131425" cy="999281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>
                <a:solidFill>
                  <a:srgbClr val="FFFF00"/>
                </a:solidFill>
              </a:rPr>
              <a:t>次々回（１２月）の</a:t>
            </a:r>
            <a:r>
              <a:rPr kumimoji="1" lang="ja-JP" altLang="en-US" sz="4800" dirty="0">
                <a:solidFill>
                  <a:srgbClr val="FFFF00"/>
                </a:solidFill>
              </a:rPr>
              <a:t>案内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10DF7B-FFD4-4988-DB4E-BEE716213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682" y="1653265"/>
            <a:ext cx="11086626" cy="4281882"/>
          </a:xfrm>
        </p:spPr>
        <p:txBody>
          <a:bodyPr anchor="t" anchorCtr="0">
            <a:normAutofit/>
          </a:bodyPr>
          <a:lstStyle/>
          <a:p>
            <a:r>
              <a:rPr kumimoji="1" lang="ja-JP" altLang="en-US" sz="2800" dirty="0"/>
              <a:t>次回開催日：　　第５回　１２月１０日　</a:t>
            </a:r>
            <a:r>
              <a:rPr kumimoji="1" lang="en-US" altLang="ja-JP" sz="2800" dirty="0"/>
              <a:t>(</a:t>
            </a:r>
            <a:r>
              <a:rPr kumimoji="1" lang="ja-JP" altLang="en-US" sz="2800" dirty="0"/>
              <a:t>土）　１３：００～１７：３０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　会場：　住友不動産グランドコンファレンスセンター５</a:t>
            </a:r>
            <a:r>
              <a:rPr kumimoji="1" lang="en-US" altLang="ja-JP" sz="2800" dirty="0"/>
              <a:t>F</a:t>
            </a:r>
          </a:p>
          <a:p>
            <a:pPr marL="0" indent="0">
              <a:buNone/>
            </a:pPr>
            <a:r>
              <a:rPr kumimoji="1" lang="ja-JP" altLang="en-US" sz="2800" dirty="0"/>
              <a:t>テーマ　　　：　</a:t>
            </a:r>
            <a:r>
              <a:rPr lang="ja-JP" altLang="en-US" sz="2800" dirty="0"/>
              <a:t>学習：</a:t>
            </a:r>
            <a:r>
              <a:rPr lang="en-US" altLang="ja-JP" sz="2800" dirty="0"/>
              <a:t>AI</a:t>
            </a:r>
            <a:r>
              <a:rPr lang="ja-JP" altLang="en-US" sz="2800" dirty="0"/>
              <a:t>の過去・現在・未来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１）「学習と適応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　　木村英紀様</a:t>
            </a:r>
            <a:r>
              <a:rPr kumimoji="1" lang="ja-JP" altLang="en-US" sz="2400" dirty="0"/>
              <a:t>　</a:t>
            </a:r>
            <a:r>
              <a:rPr lang="ja-JP" altLang="en-US" sz="2400" dirty="0"/>
              <a:t>ＳＩＣ副センター長、東京大学・大阪大学名誉教授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800" dirty="0"/>
              <a:t>　２）「</a:t>
            </a:r>
            <a:r>
              <a:rPr kumimoji="1" lang="en-US" altLang="ja-JP" sz="2800" dirty="0"/>
              <a:t>AI</a:t>
            </a:r>
            <a:r>
              <a:rPr kumimoji="1" lang="ja-JP" altLang="en-US" sz="2800" dirty="0"/>
              <a:t>の現状」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　　麻生英樹様　</a:t>
            </a:r>
            <a:r>
              <a:rPr lang="ja-JP" altLang="en-US" sz="2400" dirty="0"/>
              <a:t>産業技術総合研究所人工知能研究センター副センター長</a:t>
            </a:r>
            <a:r>
              <a:rPr kumimoji="1" lang="ja-JP" altLang="en-US" sz="2400" dirty="0"/>
              <a:t>　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45957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F4A17-E223-0743-6BB5-41A8D63A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総集編　懇談会</a:t>
            </a:r>
            <a:r>
              <a:rPr kumimoji="1" lang="ja-JP" altLang="en-US"/>
              <a:t>の日程　２０２３年１月　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CDE8D9-05F3-A2F5-815C-6DCCCB5BE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950878" cy="3649133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9403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空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TM03457452[[fn=天空]]</Template>
  <TotalTime>2877</TotalTime>
  <Words>208</Words>
  <Application>Microsoft Office PowerPoint</Application>
  <PresentationFormat>ワイド画面</PresentationFormat>
  <Paragraphs>24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HGP創英角ｺﾞｼｯｸUB</vt:lpstr>
      <vt:lpstr>メイリオ</vt:lpstr>
      <vt:lpstr>Arial</vt:lpstr>
      <vt:lpstr>Arial Black</vt:lpstr>
      <vt:lpstr>Calibri</vt:lpstr>
      <vt:lpstr>Calibri Light</vt:lpstr>
      <vt:lpstr>天空</vt:lpstr>
      <vt:lpstr>次回（１１月）の案内</vt:lpstr>
      <vt:lpstr>次々回（１２月）の案内</vt:lpstr>
      <vt:lpstr>総集編　懇談会の日程　２０２３年１月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SIC総会　議事次第</dc:title>
  <dc:creator>81905</dc:creator>
  <cp:lastModifiedBy>久保 忠伴</cp:lastModifiedBy>
  <cp:revision>256</cp:revision>
  <cp:lastPrinted>2021-10-21T23:30:00Z</cp:lastPrinted>
  <dcterms:created xsi:type="dcterms:W3CDTF">2021-03-03T02:14:33Z</dcterms:created>
  <dcterms:modified xsi:type="dcterms:W3CDTF">2022-10-10T10:25:17Z</dcterms:modified>
</cp:coreProperties>
</file>